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73" r:id="rId3"/>
    <p:sldMasterId id="2147483785" r:id="rId4"/>
  </p:sldMasterIdLst>
  <p:notesMasterIdLst>
    <p:notesMasterId r:id="rId31"/>
  </p:notesMasterIdLst>
  <p:handoutMasterIdLst>
    <p:handoutMasterId r:id="rId32"/>
  </p:handoutMasterIdLst>
  <p:sldIdLst>
    <p:sldId id="332" r:id="rId5"/>
    <p:sldId id="260" r:id="rId6"/>
    <p:sldId id="281" r:id="rId7"/>
    <p:sldId id="258" r:id="rId8"/>
    <p:sldId id="259" r:id="rId9"/>
    <p:sldId id="33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CDD"/>
    <a:srgbClr val="69BFFF"/>
    <a:srgbClr val="5DBAFF"/>
    <a:srgbClr val="A3C9FF"/>
    <a:srgbClr val="A3C2FF"/>
    <a:srgbClr val="4B87FF"/>
    <a:srgbClr val="3366FF"/>
    <a:srgbClr val="3291FA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26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FBD41-8F30-499F-8836-9A8B592EDCF2}" type="datetimeFigureOut">
              <a:rPr lang="es-CR" smtClean="0"/>
              <a:t>13/6/2018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69406-47BA-43AA-90A8-77A1A0E5417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173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4BE3-AD0D-43FB-97B9-68E31F3243AC}" type="datetimeFigureOut">
              <a:rPr lang="es-CR" smtClean="0"/>
              <a:t>13/6/2018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9E84-1C9A-4632-8076-8FDB37D2EC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4132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4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0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60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1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11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1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172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8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37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4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4696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374268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8" name="CuadroTexto 7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7"/>
            <a:ext cx="7886700" cy="49544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643"/>
            <a:ext cx="9143997" cy="96635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6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3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13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4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6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6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46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4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42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85801"/>
            <a:ext cx="3009900" cy="1160463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998" y="685800"/>
            <a:ext cx="4725590" cy="54864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888" y="1846264"/>
            <a:ext cx="3009900" cy="432593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29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06" y="4800600"/>
            <a:ext cx="5382816" cy="566738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8806" y="685801"/>
            <a:ext cx="5382816" cy="40417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8806" y="5367338"/>
            <a:ext cx="5382816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673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00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0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70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3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0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.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55" y="-1570"/>
            <a:ext cx="9304546" cy="69294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dirty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13/06/2018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7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086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" TargetMode="External"/><Relationship Id="rId2" Type="http://schemas.openxmlformats.org/officeDocument/2006/relationships/hyperlink" Target="http://www.nike.com/" TargetMode="Externa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Diseño de Aplicaciones Web</a:t>
            </a:r>
            <a:br>
              <a:rPr lang="es-CR" dirty="0"/>
            </a:br>
            <a:r>
              <a:rPr lang="es-CR" dirty="0"/>
              <a:t>ISW­-512</a:t>
            </a:r>
          </a:p>
        </p:txBody>
      </p:sp>
    </p:spTree>
    <p:extLst>
      <p:ext uri="{BB962C8B-B14F-4D97-AF65-F5344CB8AC3E}">
        <p14:creationId xmlns:p14="http://schemas.microsoft.com/office/powerpoint/2010/main" val="246913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75" y="2703516"/>
            <a:ext cx="6115247" cy="14687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1576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384" y="2453026"/>
            <a:ext cx="5111747" cy="2288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56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6" y="2369050"/>
            <a:ext cx="5587453" cy="28299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9808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83" y="2470364"/>
            <a:ext cx="6817858" cy="25495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5583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44" y="2247566"/>
            <a:ext cx="3540908" cy="3134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49775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Inicio -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97" y="2461645"/>
            <a:ext cx="5848831" cy="2823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9844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>
                <a:hlinkClick r:id="rId2"/>
              </a:rPr>
              <a:t>http://www.nike.com/</a:t>
            </a:r>
            <a:endParaRPr lang="es-CR" dirty="0"/>
          </a:p>
          <a:p>
            <a:r>
              <a:rPr lang="es-CR" dirty="0">
                <a:hlinkClick r:id="rId3"/>
              </a:rPr>
              <a:t>https://techcrunch.com/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70265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Utilizacion</a:t>
            </a:r>
            <a:r>
              <a:rPr lang="es-CR" dirty="0"/>
              <a:t> de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89" y="2425233"/>
            <a:ext cx="3171602" cy="28299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49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Utilizacion</a:t>
            </a:r>
            <a:r>
              <a:rPr lang="es-CR" dirty="0"/>
              <a:t> de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10" y="2369049"/>
            <a:ext cx="3580003" cy="27170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935" y="2362407"/>
            <a:ext cx="3155362" cy="27303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2850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Utilizacion</a:t>
            </a:r>
            <a:r>
              <a:rPr lang="es-CR" dirty="0"/>
              <a:t> de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213" y="2514054"/>
            <a:ext cx="4735850" cy="2587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56" y="2381633"/>
            <a:ext cx="2250773" cy="29848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489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 err="1"/>
              <a:t>Responsive</a:t>
            </a:r>
            <a:r>
              <a:rPr lang="es-CR" dirty="0"/>
              <a:t> Web </a:t>
            </a:r>
            <a:r>
              <a:rPr lang="es-CR" dirty="0" err="1"/>
              <a:t>Design</a:t>
            </a:r>
            <a:endParaRPr lang="es-ES" dirty="0"/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CR" dirty="0"/>
              <a:t>Universidad Técnica Nacional</a:t>
            </a:r>
          </a:p>
          <a:p>
            <a:pPr lvl="0">
              <a:spcBef>
                <a:spcPts val="0"/>
              </a:spcBef>
            </a:pPr>
            <a:r>
              <a:rPr lang="es-CR" dirty="0"/>
              <a:t>Por: Efrén Jiménez Delgado</a:t>
            </a:r>
          </a:p>
          <a:p>
            <a:pPr lvl="0">
              <a:spcBef>
                <a:spcPts val="0"/>
              </a:spcBef>
            </a:pPr>
            <a:r>
              <a:rPr lang="es-CR" dirty="0"/>
              <a:t>2018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Control de  </a:t>
            </a:r>
            <a:r>
              <a:rPr lang="es-CR" dirty="0" err="1"/>
              <a:t>view-port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360" y="2640779"/>
            <a:ext cx="4778450" cy="19027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799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Control de  </a:t>
            </a:r>
            <a:r>
              <a:rPr lang="es-CR" dirty="0" err="1"/>
              <a:t>view-port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01" y="2789423"/>
            <a:ext cx="4482110" cy="1194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19" y="2720163"/>
            <a:ext cx="2836069" cy="20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1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2" y="2599348"/>
            <a:ext cx="5293519" cy="6215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53" y="3451152"/>
            <a:ext cx="5750719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9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65" y="2485554"/>
            <a:ext cx="5608294" cy="27255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367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34" y="2625623"/>
            <a:ext cx="5822156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3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88" y="1249403"/>
            <a:ext cx="6086475" cy="37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2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Práctica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Vamos a realizar una pagina web con los conocimientos hasta ahora adquiridos.</a:t>
            </a:r>
          </a:p>
        </p:txBody>
      </p:sp>
    </p:spTree>
    <p:extLst>
      <p:ext uri="{BB962C8B-B14F-4D97-AF65-F5344CB8AC3E}">
        <p14:creationId xmlns:p14="http://schemas.microsoft.com/office/powerpoint/2010/main" val="250164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web </a:t>
            </a:r>
            <a:r>
              <a:rPr lang="es-CR" dirty="0" err="1"/>
              <a:t>design</a:t>
            </a:r>
            <a:endParaRPr lang="es-CR" dirty="0"/>
          </a:p>
          <a:p>
            <a:pPr lvl="1"/>
            <a:r>
              <a:rPr lang="es-CR" dirty="0"/>
              <a:t>Dimensiones</a:t>
            </a:r>
          </a:p>
          <a:p>
            <a:pPr lvl="1"/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2720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88" y="2461594"/>
            <a:ext cx="4739649" cy="2402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417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299" y="2419678"/>
            <a:ext cx="5133226" cy="2587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147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 – View PORT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81" y="2522530"/>
            <a:ext cx="4166078" cy="21886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421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 – Media </a:t>
            </a:r>
            <a:r>
              <a:rPr lang="es-CR" dirty="0" err="1"/>
              <a:t>Querys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65" y="2438258"/>
            <a:ext cx="4833894" cy="23016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6885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br>
              <a:rPr lang="es-CR" dirty="0"/>
            </a:b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534" y="2407094"/>
            <a:ext cx="5000756" cy="2587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38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65" y="2710447"/>
            <a:ext cx="5093494" cy="1993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9091151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104</Words>
  <Application>Microsoft Office PowerPoint</Application>
  <PresentationFormat>Presentación en pantalla (4:3)</PresentationFormat>
  <Paragraphs>35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Wingdings 2</vt:lpstr>
      <vt:lpstr>HDOfficeLightV0</vt:lpstr>
      <vt:lpstr>1_HDOfficeLightV0</vt:lpstr>
      <vt:lpstr>Blank</vt:lpstr>
      <vt:lpstr>Storyboard Layouts</vt:lpstr>
      <vt:lpstr>Presentación de PowerPoint</vt:lpstr>
      <vt:lpstr>Responsive Web Design</vt:lpstr>
      <vt:lpstr>Agenda</vt:lpstr>
      <vt:lpstr>Dimensiones</vt:lpstr>
      <vt:lpstr>Dimensiones</vt:lpstr>
      <vt:lpstr>Dimensiones – View PORT</vt:lpstr>
      <vt:lpstr>Dimensiones – Media Querys</vt:lpstr>
      <vt:lpstr>Responsive Design 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Inicio - Responsive Design </vt:lpstr>
      <vt:lpstr>Ejemplos</vt:lpstr>
      <vt:lpstr>Utilizacion de Responsive Design </vt:lpstr>
      <vt:lpstr>Utilizacion de Responsive Design </vt:lpstr>
      <vt:lpstr>Utilizacion de Responsive Design </vt:lpstr>
      <vt:lpstr>Control de  view-port</vt:lpstr>
      <vt:lpstr>Control de  view-port</vt:lpstr>
      <vt:lpstr>Media Queries</vt:lpstr>
      <vt:lpstr>Media Queries</vt:lpstr>
      <vt:lpstr>Media Queries</vt:lpstr>
      <vt:lpstr>Presentación de PowerPoint</vt:lpstr>
      <vt:lpstr>Práctica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cbarquero</dc:creator>
  <cp:lastModifiedBy>Efren Jimenez Delgado</cp:lastModifiedBy>
  <cp:revision>34</cp:revision>
  <dcterms:created xsi:type="dcterms:W3CDTF">2016-01-04T17:43:21Z</dcterms:created>
  <dcterms:modified xsi:type="dcterms:W3CDTF">2018-06-13T16:15:50Z</dcterms:modified>
</cp:coreProperties>
</file>